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9" r:id="rId6"/>
    <p:sldId id="263" r:id="rId7"/>
    <p:sldId id="256" r:id="rId8"/>
    <p:sldId id="259" r:id="rId9"/>
    <p:sldId id="26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7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8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9CC8-3E04-436C-AE41-DFCF0443F7A6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F7E2-D549-49B3-B61C-7B6D20A8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7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film features many cluttered and closed-frame shots, using props and character blocking to produce the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3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actor is lauded for her excellent performance in a blockbuster film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7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2015 silent film with actors who perform expressively to convey emotions through gestures</a:t>
            </a:r>
          </a:p>
        </p:txBody>
      </p:sp>
    </p:spTree>
    <p:extLst>
      <p:ext uri="{BB962C8B-B14F-4D97-AF65-F5344CB8AC3E}">
        <p14:creationId xmlns:p14="http://schemas.microsoft.com/office/powerpoint/2010/main" val="3551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single shot of two people in conversation lasts for 90 seconds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88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makeup and hairstyle team for a </a:t>
            </a:r>
            <a:r>
              <a:rPr lang="en-US" sz="3200" dirty="0" smtClean="0"/>
              <a:t>Victorian period film </a:t>
            </a:r>
            <a:r>
              <a:rPr lang="en-US" sz="3200" dirty="0" smtClean="0"/>
              <a:t>works to present actors in the Victorian fashion of the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0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studiobinder.com/wp-content/uploads/2016/12/Mise-en-Scene-Film-Elements-Header-StudioB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– French for “putting in the scene”</a:t>
            </a:r>
          </a:p>
          <a:p>
            <a:pPr lvl="1"/>
            <a:r>
              <a:rPr lang="en-US" dirty="0" smtClean="0"/>
              <a:t>Cinema – Everything that appears in front of the camera</a:t>
            </a:r>
          </a:p>
          <a:p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is often referred to as an unidentifiable quality of the cinema or theatre</a:t>
            </a:r>
          </a:p>
          <a:p>
            <a:pPr lvl="1"/>
            <a:r>
              <a:rPr lang="en-US" dirty="0" smtClean="0"/>
              <a:t>Aspects of </a:t>
            </a:r>
            <a:r>
              <a:rPr lang="en-US" dirty="0" err="1"/>
              <a:t>m</a:t>
            </a:r>
            <a:r>
              <a:rPr lang="en-US" dirty="0" err="1" smtClean="0"/>
              <a:t>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are often confused with elements of the cinematography of a film and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d.publicbroadcasting.net/p/shared/npr/styles/x_large/nprshared/201804/599138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affects…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composition of a shot</a:t>
            </a:r>
          </a:p>
          <a:p>
            <a:r>
              <a:rPr lang="en-US" dirty="0" smtClean="0"/>
              <a:t>The tone of a</a:t>
            </a:r>
            <a:r>
              <a:rPr lang="en-US" dirty="0"/>
              <a:t> scene </a:t>
            </a:r>
            <a:r>
              <a:rPr lang="en-US" dirty="0" smtClean="0"/>
              <a:t>or the tone of a film </a:t>
            </a:r>
            <a:r>
              <a:rPr lang="en-US" dirty="0"/>
              <a:t>by </a:t>
            </a:r>
            <a:r>
              <a:rPr lang="en-US" dirty="0" smtClean="0"/>
              <a:t>accumulation</a:t>
            </a:r>
          </a:p>
          <a:p>
            <a:r>
              <a:rPr lang="en-US" dirty="0" smtClean="0"/>
              <a:t>The mood an audience has while watching the film</a:t>
            </a:r>
          </a:p>
          <a:p>
            <a:r>
              <a:rPr lang="en-US" dirty="0" smtClean="0"/>
              <a:t>Larger themes of the film through visual motifs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wn.com/sites/default/files/styles/original/public/image/featured/1044864-double-negative-delivers-joi-blade-runner-2049.jpg?itok=fVUVOm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6688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and Cinematography DO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color is an element of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-scène, cinematographers are heavily involved in decisions regarding color in a film</a:t>
            </a:r>
          </a:p>
          <a:p>
            <a:r>
              <a:rPr lang="en-US" dirty="0" smtClean="0"/>
              <a:t>The accumulation of cinematographic elements (a number of close-ups throughout a film or a scene, for instance) can affect the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</a:t>
            </a:r>
          </a:p>
          <a:p>
            <a:r>
              <a:rPr lang="en-US" dirty="0" smtClean="0"/>
              <a:t>Lighting is a choice made by the cinematographer of a film that affects the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</a:t>
            </a:r>
          </a:p>
          <a:p>
            <a:pPr lvl="1"/>
            <a:r>
              <a:rPr lang="en-US" dirty="0" smtClean="0"/>
              <a:t>For instance, high-key lighting makes characters and objects in the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 appear to glow while low-key lighting makes them visually distinct from their surroundings</a:t>
            </a:r>
          </a:p>
          <a:p>
            <a:r>
              <a:rPr lang="en-US" dirty="0" smtClean="0"/>
              <a:t>Spacing and character blocking are cinematographic choices that affect the </a:t>
            </a:r>
            <a:r>
              <a:rPr lang="en-US" dirty="0" err="1"/>
              <a:t>mise</a:t>
            </a:r>
            <a:r>
              <a:rPr lang="en-US" dirty="0"/>
              <a:t>-</a:t>
            </a:r>
            <a:r>
              <a:rPr lang="en-US" dirty="0" err="1"/>
              <a:t>en</a:t>
            </a:r>
            <a:r>
              <a:rPr lang="en-US" dirty="0"/>
              <a:t>-scène</a:t>
            </a:r>
          </a:p>
        </p:txBody>
      </p:sp>
    </p:spTree>
    <p:extLst>
      <p:ext uri="{BB962C8B-B14F-4D97-AF65-F5344CB8AC3E}">
        <p14:creationId xmlns:p14="http://schemas.microsoft.com/office/powerpoint/2010/main" val="22162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Décor?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style of decoration of a room or setting</a:t>
            </a:r>
          </a:p>
          <a:p>
            <a:pPr lvl="1"/>
            <a:r>
              <a:rPr lang="en-US" dirty="0" smtClean="0"/>
              <a:t>Relates more to “style” than other visual elements</a:t>
            </a:r>
          </a:p>
          <a:p>
            <a:r>
              <a:rPr lang="en-US" dirty="0" smtClean="0"/>
              <a:t>Scenery or backdrop</a:t>
            </a:r>
          </a:p>
          <a:p>
            <a:r>
              <a:rPr lang="en-US" dirty="0" smtClean="0"/>
              <a:t>Set design</a:t>
            </a:r>
          </a:p>
          <a:p>
            <a:r>
              <a:rPr lang="en-US" dirty="0" smtClean="0"/>
              <a:t>Furnishings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5" y="0"/>
            <a:ext cx="12204705" cy="76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Elements of </a:t>
            </a:r>
            <a:r>
              <a:rPr lang="en-US" dirty="0" err="1"/>
              <a:t>Mise</a:t>
            </a:r>
            <a:r>
              <a:rPr lang="en-US" dirty="0"/>
              <a:t>-</a:t>
            </a:r>
            <a:r>
              <a:rPr lang="en-US" dirty="0" err="1"/>
              <a:t>en</a:t>
            </a:r>
            <a:r>
              <a:rPr lang="en-US" dirty="0"/>
              <a:t>-Scène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 design and location vs. set shooting</a:t>
            </a:r>
          </a:p>
          <a:p>
            <a:r>
              <a:rPr lang="en-US" sz="3600" dirty="0" smtClean="0"/>
              <a:t>Space</a:t>
            </a:r>
          </a:p>
          <a:p>
            <a:r>
              <a:rPr lang="en-US" sz="3600" dirty="0" smtClean="0"/>
              <a:t>Costume design</a:t>
            </a:r>
          </a:p>
          <a:p>
            <a:r>
              <a:rPr lang="en-US" sz="3600" dirty="0" smtClean="0"/>
              <a:t>Makeup and </a:t>
            </a:r>
            <a:r>
              <a:rPr lang="en-US" sz="3600" dirty="0" smtClean="0"/>
              <a:t>hairstyle </a:t>
            </a:r>
            <a:r>
              <a:rPr lang="en-US" sz="3600" dirty="0" smtClean="0"/>
              <a:t>design</a:t>
            </a:r>
          </a:p>
          <a:p>
            <a:r>
              <a:rPr lang="en-US" sz="3600" dirty="0" smtClean="0"/>
              <a:t>Acting styles (silent film acting, black-and-white film acting, sound acting, color film acting)</a:t>
            </a:r>
          </a:p>
          <a:p>
            <a:r>
              <a:rPr lang="en-US" sz="3600" dirty="0" smtClean="0"/>
              <a:t>Aspect ratio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0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this </a:t>
            </a:r>
            <a:r>
              <a:rPr lang="en-US" dirty="0" err="1" smtClean="0"/>
              <a:t>Mise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-Scène?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pacing of the shots in a fight sequence between two boxers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77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Mise-en-Scène?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green neon sign behind a curtain in an apartment makes the curtain glow slightly green in the background of a shot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60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BF65C3-D1EF-4BF1-A3B8-7A319CEFE7F5}" vid="{54AB4C2D-0894-4E4D-A982-39F0A56203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</TotalTime>
  <Words>408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Office Theme</vt:lpstr>
      <vt:lpstr>What is Mise-en-Scène?</vt:lpstr>
      <vt:lpstr>Definition</vt:lpstr>
      <vt:lpstr>Mise-en-Scène affects…</vt:lpstr>
      <vt:lpstr>Mise-en-Scène and Cinematography DO Overlap</vt:lpstr>
      <vt:lpstr>What is Décor?</vt:lpstr>
      <vt:lpstr>Other Elements of Mise-en-Scène</vt:lpstr>
      <vt:lpstr>Is this Mise-en-Scène?</vt:lpstr>
      <vt:lpstr>Is this Mise-en-Scène?</vt:lpstr>
      <vt:lpstr>Is this Mise-en-Scène?</vt:lpstr>
      <vt:lpstr>Is this Mise-en-Scène?</vt:lpstr>
      <vt:lpstr>Is this Mise-en-Scène?</vt:lpstr>
      <vt:lpstr>Is this Mise-en-Scène?</vt:lpstr>
      <vt:lpstr>Is this Mise-en-Scène?</vt:lpstr>
      <vt:lpstr>Is this Mise-en-Scène?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Mise-en-Scène?</dc:title>
  <dc:creator>Zack Shaw</dc:creator>
  <cp:lastModifiedBy>Zack Shaw</cp:lastModifiedBy>
  <cp:revision>13</cp:revision>
  <dcterms:created xsi:type="dcterms:W3CDTF">2019-09-15T21:25:51Z</dcterms:created>
  <dcterms:modified xsi:type="dcterms:W3CDTF">2019-09-15T23:40:21Z</dcterms:modified>
</cp:coreProperties>
</file>