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9" r:id="rId10"/>
    <p:sldId id="281" r:id="rId11"/>
    <p:sldId id="280" r:id="rId12"/>
    <p:sldId id="263" r:id="rId13"/>
    <p:sldId id="264" r:id="rId14"/>
    <p:sldId id="265" r:id="rId15"/>
    <p:sldId id="274" r:id="rId16"/>
    <p:sldId id="272" r:id="rId17"/>
    <p:sldId id="275" r:id="rId18"/>
    <p:sldId id="273" r:id="rId19"/>
    <p:sldId id="276" r:id="rId20"/>
    <p:sldId id="268" r:id="rId21"/>
    <p:sldId id="266" r:id="rId22"/>
    <p:sldId id="267" r:id="rId23"/>
    <p:sldId id="269" r:id="rId24"/>
    <p:sldId id="270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7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3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1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5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7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6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F9CC8-3E04-436C-AE41-DFCF0443F7A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2F7E2-D549-49B3-B61C-7B6D20A8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7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Spirited Away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Miyazaki’s Masterpiece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311" y="505296"/>
            <a:ext cx="1234134" cy="12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1" y="179009"/>
            <a:ext cx="11407557" cy="64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Image result for spirited away stink spiri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70" y="1055043"/>
            <a:ext cx="4762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spirited away stink spiri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6" y="3420759"/>
            <a:ext cx="4762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0853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539332"/>
            <a:ext cx="6270171" cy="30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Taoist Dualism and </a:t>
            </a:r>
            <a:r>
              <a:rPr lang="en-US" i="1" dirty="0" smtClean="0"/>
              <a:t>Spirited Away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Two Sides to Every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Taoism began as an indigenous Chinese religion</a:t>
            </a:r>
          </a:p>
          <a:p>
            <a:pPr lvl="1"/>
            <a:r>
              <a:rPr lang="en-US" dirty="0" smtClean="0"/>
              <a:t>However, Taoism is believed to be the inspiration for spirituality in Japanese culture</a:t>
            </a:r>
          </a:p>
          <a:p>
            <a:pPr lvl="1"/>
            <a:r>
              <a:rPr lang="en-US" dirty="0" smtClean="0"/>
              <a:t>Very similar to Shinto</a:t>
            </a:r>
          </a:p>
          <a:p>
            <a:r>
              <a:rPr lang="en-US" dirty="0" smtClean="0"/>
              <a:t>A major concept in Taoism is the idea of duality</a:t>
            </a:r>
          </a:p>
          <a:p>
            <a:r>
              <a:rPr lang="en-US" dirty="0" smtClean="0"/>
              <a:t>Everything has opposing sides from one another</a:t>
            </a:r>
          </a:p>
          <a:p>
            <a:pPr lvl="1"/>
            <a:r>
              <a:rPr lang="en-US" dirty="0" smtClean="0"/>
              <a:t>Biological (boy/girl)</a:t>
            </a:r>
          </a:p>
          <a:p>
            <a:pPr lvl="1"/>
            <a:r>
              <a:rPr lang="en-US" dirty="0" smtClean="0"/>
              <a:t>Physical (hot/cold)</a:t>
            </a:r>
          </a:p>
          <a:p>
            <a:pPr lvl="1"/>
            <a:r>
              <a:rPr lang="en-US" dirty="0" smtClean="0"/>
              <a:t>Moral (good/bad)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3029" y="365125"/>
            <a:ext cx="1615135" cy="161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632" r="547" b="1074"/>
          <a:stretch/>
        </p:blipFill>
        <p:spPr bwMode="auto">
          <a:xfrm>
            <a:off x="104847" y="1778558"/>
            <a:ext cx="7169674" cy="39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58" y="130629"/>
            <a:ext cx="5851295" cy="66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Dualism through Transformation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Creatures and Hybrids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spirited away ha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7" y="181689"/>
            <a:ext cx="333375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pirited away drag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3" y="3847113"/>
            <a:ext cx="4762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pirited away bab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92" y="824023"/>
            <a:ext cx="428625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spirited away bab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300" y="3364906"/>
            <a:ext cx="2072857" cy="257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spirited away yubaba bi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20" y="653936"/>
            <a:ext cx="3858741" cy="25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spirited away yubaba bi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5" y="3445505"/>
            <a:ext cx="4085780" cy="24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4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Dualism through Personality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Mercurial Characters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spirited away haku supp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7" y="3252714"/>
            <a:ext cx="5754781" cy="32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2" y="519906"/>
            <a:ext cx="47625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spirited away yubaba and zeni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81" y="3562358"/>
            <a:ext cx="4710642" cy="31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spirited away yubaba fire brea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5106"/>
            <a:ext cx="5715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3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"/>
          <a:stretch/>
        </p:blipFill>
        <p:spPr bwMode="auto">
          <a:xfrm>
            <a:off x="1141790" y="302230"/>
            <a:ext cx="4423229" cy="23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spirited away kama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30" y="2778983"/>
            <a:ext cx="7377340" cy="39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Lin Spirited Aw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0842"/>
            <a:ext cx="4762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1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Politicizing the Anime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0501"/>
            <a:ext cx="10515600" cy="49428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Japanese isolationism, or </a:t>
            </a:r>
            <a:r>
              <a:rPr lang="en-US" i="1" dirty="0" err="1" smtClean="0"/>
              <a:t>Sakoku</a:t>
            </a:r>
            <a:r>
              <a:rPr lang="en-US" dirty="0" smtClean="0"/>
              <a:t>, was a period of 220 years (1633-1853) where relations and trade between Japan and other countries was severely limited</a:t>
            </a:r>
          </a:p>
          <a:p>
            <a:pPr lvl="1"/>
            <a:r>
              <a:rPr lang="en-US" dirty="0" smtClean="0"/>
              <a:t>It was preceded by a period of widespread piracy and unrestricted trade</a:t>
            </a:r>
          </a:p>
          <a:p>
            <a:r>
              <a:rPr lang="en-US" dirty="0" smtClean="0"/>
              <a:t>All foreign nationals were barred from entering Japan, and the Japanese </a:t>
            </a:r>
            <a:r>
              <a:rPr lang="en-US" dirty="0" err="1" smtClean="0"/>
              <a:t>commonfolk</a:t>
            </a:r>
            <a:r>
              <a:rPr lang="en-US" dirty="0" smtClean="0"/>
              <a:t> themselves were kept from leaving the country</a:t>
            </a:r>
          </a:p>
          <a:p>
            <a:r>
              <a:rPr lang="en-US" dirty="0" smtClean="0"/>
              <a:t>The policies were enacted by the last feudal Japanese military government, the Tokugawa </a:t>
            </a:r>
            <a:r>
              <a:rPr lang="en-US" dirty="0" err="1" smtClean="0"/>
              <a:t>shogunate</a:t>
            </a:r>
            <a:r>
              <a:rPr lang="en-US" dirty="0" smtClean="0"/>
              <a:t> and only ended when the American Black Ships commanded by Matthew Perry forced the opening of Japanese trade through a series of unequal treaties</a:t>
            </a:r>
          </a:p>
          <a:p>
            <a:pPr lvl="1"/>
            <a:r>
              <a:rPr lang="en-US" dirty="0" smtClean="0"/>
              <a:t>Well beyond this period, the </a:t>
            </a:r>
            <a:r>
              <a:rPr lang="en-US" i="1" dirty="0" err="1" smtClean="0"/>
              <a:t>Sakoku</a:t>
            </a:r>
            <a:r>
              <a:rPr lang="en-US" dirty="0" smtClean="0"/>
              <a:t> installed a cultural fear of integration with the world and openness to others; Japan still feels the effects of the </a:t>
            </a:r>
            <a:r>
              <a:rPr lang="en-US" i="1" dirty="0" err="1" smtClean="0"/>
              <a:t>Sakoku</a:t>
            </a:r>
            <a:r>
              <a:rPr lang="en-US" i="1" dirty="0" smtClean="0"/>
              <a:t> </a:t>
            </a:r>
            <a:r>
              <a:rPr lang="en-US" dirty="0" smtClean="0"/>
              <a:t>to this day, despite post WWII openness and tourism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8833" y="157681"/>
            <a:ext cx="1318110" cy="13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13" y="2942521"/>
            <a:ext cx="6611989" cy="357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spirited away knitt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21" y="1486548"/>
            <a:ext cx="3166788" cy="394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657" y="365125"/>
            <a:ext cx="45339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Shinto, Sacred Spaces, and Spirits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Demarcated Sacred Space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950" y="540285"/>
            <a:ext cx="1164156" cy="11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spirited away tori 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0" y="1249049"/>
            <a:ext cx="73152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04" y="520387"/>
            <a:ext cx="39624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Animating Personality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Miyazaki’s </a:t>
            </a:r>
            <a:r>
              <a:rPr lang="en-US" dirty="0" smtClean="0"/>
              <a:t>Secret (the following slides contain GIFs of the ways Miyazaki </a:t>
            </a:r>
            <a:r>
              <a:rPr lang="en-US" smtClean="0"/>
              <a:t>animates personality)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19" y="684862"/>
            <a:ext cx="1579367" cy="15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Image result for spirited away shoe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4792891"/>
            <a:ext cx="3381445" cy="18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spirited away shoe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45" y="261822"/>
            <a:ext cx="4131207" cy="22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spirited away shoe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99" y="607516"/>
            <a:ext cx="4762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spirited away shoes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7" y="2586555"/>
            <a:ext cx="3810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spirited away shoes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481" y="3643830"/>
            <a:ext cx="2572552" cy="25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elated imag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74" y="3534693"/>
            <a:ext cx="5143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4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spirited away stair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5" y="740569"/>
            <a:ext cx="4762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spirited away stair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70" y="840582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576638"/>
            <a:ext cx="4762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9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spirited away charac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91"/>
            <a:ext cx="12192000" cy="89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Politicizing the Anime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43" y="1622425"/>
            <a:ext cx="7134981" cy="48364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Japanese anxieties surrounding cultural integration can be seen throughout </a:t>
            </a:r>
            <a:r>
              <a:rPr lang="en-US" i="1" dirty="0" smtClean="0"/>
              <a:t>Spirited Away</a:t>
            </a:r>
            <a:endParaRPr lang="en-US" dirty="0" smtClean="0"/>
          </a:p>
          <a:p>
            <a:pPr lvl="1"/>
            <a:r>
              <a:rPr lang="en-US" dirty="0" smtClean="0"/>
              <a:t>Miyazaki depicts a nation torn between foreign notions of capitalism and consumerism and the puerile, phobic isolationism of the cultural other</a:t>
            </a:r>
          </a:p>
          <a:p>
            <a:r>
              <a:rPr lang="en-US" dirty="0" err="1" smtClean="0"/>
              <a:t>Chihiro</a:t>
            </a:r>
            <a:r>
              <a:rPr lang="en-US" dirty="0" smtClean="0"/>
              <a:t> is at first a timid, phobic girl who needs a series of adult guides to help her (parents, </a:t>
            </a:r>
            <a:r>
              <a:rPr lang="en-US" dirty="0" err="1" smtClean="0"/>
              <a:t>Kamaji</a:t>
            </a:r>
            <a:r>
              <a:rPr lang="en-US" dirty="0" smtClean="0"/>
              <a:t>, </a:t>
            </a:r>
            <a:r>
              <a:rPr lang="en-US" dirty="0" err="1" smtClean="0"/>
              <a:t>Haku</a:t>
            </a:r>
            <a:r>
              <a:rPr lang="en-US" dirty="0" smtClean="0"/>
              <a:t>, Lin, </a:t>
            </a:r>
            <a:r>
              <a:rPr lang="en-US" dirty="0" err="1" smtClean="0"/>
              <a:t>Zeniba</a:t>
            </a:r>
            <a:r>
              <a:rPr lang="en-US" dirty="0" smtClean="0"/>
              <a:t>, etc.)</a:t>
            </a:r>
          </a:p>
          <a:p>
            <a:r>
              <a:rPr lang="en-US" dirty="0" err="1" smtClean="0"/>
              <a:t>Chihiro</a:t>
            </a:r>
            <a:r>
              <a:rPr lang="en-US" dirty="0" smtClean="0"/>
              <a:t> shares much in common with </a:t>
            </a:r>
            <a:r>
              <a:rPr lang="en-US" dirty="0" err="1" smtClean="0"/>
              <a:t>Yubaba’s</a:t>
            </a:r>
            <a:r>
              <a:rPr lang="en-US" dirty="0" smtClean="0"/>
              <a:t> baby at the start of the film, as she clings to her mother in the tunnel, whines at every possible interval, and is taken aback by the array of cultural/physical Others she observes</a:t>
            </a:r>
          </a:p>
        </p:txBody>
      </p:sp>
      <p:pic>
        <p:nvPicPr>
          <p:cNvPr id="1026" name="Picture 2" descr="Image result for chihi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82" y="4107543"/>
            <a:ext cx="4671574" cy="25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76" y="313497"/>
            <a:ext cx="2517605" cy="3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Cultural/Physical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character is composed of three disembodied green heads, one is a giant talking baby, and another is a lantern that is also a foot</a:t>
            </a:r>
          </a:p>
        </p:txBody>
      </p:sp>
      <p:pic>
        <p:nvPicPr>
          <p:cNvPr id="2050" name="Picture 2" descr="Image result for spirited away bab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0" y="3511154"/>
            <a:ext cx="4145233" cy="22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pirited away green heads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51" y="3431382"/>
            <a:ext cx="3186238" cy="23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pirited away lanter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27" y="3324943"/>
            <a:ext cx="4092069" cy="26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3759" y="374733"/>
            <a:ext cx="1383424" cy="13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no fac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3" y="280231"/>
            <a:ext cx="4505428" cy="41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pirited away mouse and bir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37" y="665692"/>
            <a:ext cx="47625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pirited away mouse and bir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37" y="3680885"/>
            <a:ext cx="5143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pirited away radish spiri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7" y="4665588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spirited away radish spiri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0" y="815974"/>
            <a:ext cx="38100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pirited away stink spiri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05" y="1482727"/>
            <a:ext cx="3048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pirited away stink spiri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85964"/>
            <a:ext cx="357187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spirited away frog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67" y="3335642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spirited away frog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3600338"/>
            <a:ext cx="45339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Capitalism and Consumerism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mage result for spirited away g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2" y="2399166"/>
            <a:ext cx="49434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pirited away g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71" y="3360132"/>
            <a:ext cx="57340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spirited away gol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37" y="1380293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12110" y="2974312"/>
            <a:ext cx="3175279" cy="1557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009" y="1690688"/>
            <a:ext cx="1353980" cy="13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Capitalism and Consumerism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605" y="1297858"/>
            <a:ext cx="4572000" cy="2571750"/>
          </a:xfrm>
        </p:spPr>
      </p:pic>
      <p:pic>
        <p:nvPicPr>
          <p:cNvPr id="6146" name="Picture 2" descr="Image result for spirited away parents pi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449739"/>
            <a:ext cx="55626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spirited away berry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05" y="3949927"/>
            <a:ext cx="4762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Cultural Pollutants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Images of Pollution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302" y="507579"/>
            <a:ext cx="1308780" cy="13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BF65C3-D1EF-4BF1-A3B8-7A319CEFE7F5}" vid="{54AB4C2D-0894-4E4D-A982-39F0A562032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138</TotalTime>
  <Words>399</Words>
  <Application>Microsoft Office PowerPoint</Application>
  <PresentationFormat>Widescreen</PresentationFormat>
  <Paragraphs>38</Paragraphs>
  <Slides>26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Times New Roman</vt:lpstr>
      <vt:lpstr>Office Theme</vt:lpstr>
      <vt:lpstr>Spirited Away</vt:lpstr>
      <vt:lpstr>Politicizing the Anime</vt:lpstr>
      <vt:lpstr>Politicizing the Anime</vt:lpstr>
      <vt:lpstr>The Cultural/Physical Other</vt:lpstr>
      <vt:lpstr>PowerPoint Presentation</vt:lpstr>
      <vt:lpstr>PowerPoint Presentation</vt:lpstr>
      <vt:lpstr>Capitalism and Consumerism</vt:lpstr>
      <vt:lpstr>Capitalism and Consumerism</vt:lpstr>
      <vt:lpstr>Cultural Pollutants</vt:lpstr>
      <vt:lpstr>PowerPoint Presentation</vt:lpstr>
      <vt:lpstr>PowerPoint Presentation</vt:lpstr>
      <vt:lpstr>Taoist Dualism and Spirited Away</vt:lpstr>
      <vt:lpstr>Dualism</vt:lpstr>
      <vt:lpstr>PowerPoint Presentation</vt:lpstr>
      <vt:lpstr>Dualism through Transformation</vt:lpstr>
      <vt:lpstr>PowerPoint Presentation</vt:lpstr>
      <vt:lpstr>Dualism through Personality</vt:lpstr>
      <vt:lpstr>PowerPoint Presentation</vt:lpstr>
      <vt:lpstr>PowerPoint Presentation</vt:lpstr>
      <vt:lpstr>PowerPoint Presentation</vt:lpstr>
      <vt:lpstr>Shinto, Sacred Spaces, and Spirits</vt:lpstr>
      <vt:lpstr>PowerPoint Presentation</vt:lpstr>
      <vt:lpstr>Animating Personality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Spirited Away</dc:title>
  <dc:creator>Zack Shaw</dc:creator>
  <cp:lastModifiedBy>Zack Shaw</cp:lastModifiedBy>
  <cp:revision>15</cp:revision>
  <dcterms:created xsi:type="dcterms:W3CDTF">2019-12-03T12:31:36Z</dcterms:created>
  <dcterms:modified xsi:type="dcterms:W3CDTF">2020-03-10T18:16:45Z</dcterms:modified>
</cp:coreProperties>
</file>